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7019925" cy="990758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1"/>
    <p:restoredTop sz="94673"/>
  </p:normalViewPr>
  <p:slideViewPr>
    <p:cSldViewPr snapToGrid="0" snapToObjects="1">
      <p:cViewPr varScale="1">
        <p:scale>
          <a:sx n="95" d="100"/>
          <a:sy n="95" d="100"/>
        </p:scale>
        <p:origin x="23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6495" y="1621451"/>
            <a:ext cx="5966936" cy="3449308"/>
          </a:xfrm>
        </p:spPr>
        <p:txBody>
          <a:bodyPr anchor="b"/>
          <a:lstStyle>
            <a:lvl1pPr algn="ctr">
              <a:defRPr sz="460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7491" y="5203778"/>
            <a:ext cx="5264944" cy="2392040"/>
          </a:xfrm>
        </p:spPr>
        <p:txBody>
          <a:bodyPr/>
          <a:lstStyle>
            <a:lvl1pPr marL="0" indent="0" algn="ctr">
              <a:buNone/>
              <a:defRPr sz="1842"/>
            </a:lvl1pPr>
            <a:lvl2pPr marL="350992" indent="0" algn="ctr">
              <a:buNone/>
              <a:defRPr sz="1535"/>
            </a:lvl2pPr>
            <a:lvl3pPr marL="701985" indent="0" algn="ctr">
              <a:buNone/>
              <a:defRPr sz="1382"/>
            </a:lvl3pPr>
            <a:lvl4pPr marL="1052977" indent="0" algn="ctr">
              <a:buNone/>
              <a:defRPr sz="1228"/>
            </a:lvl4pPr>
            <a:lvl5pPr marL="1403970" indent="0" algn="ctr">
              <a:buNone/>
              <a:defRPr sz="1228"/>
            </a:lvl5pPr>
            <a:lvl6pPr marL="1754962" indent="0" algn="ctr">
              <a:buNone/>
              <a:defRPr sz="1228"/>
            </a:lvl6pPr>
            <a:lvl7pPr marL="2105955" indent="0" algn="ctr">
              <a:buNone/>
              <a:defRPr sz="1228"/>
            </a:lvl7pPr>
            <a:lvl8pPr marL="2456947" indent="0" algn="ctr">
              <a:buNone/>
              <a:defRPr sz="1228"/>
            </a:lvl8pPr>
            <a:lvl9pPr marL="2807940" indent="0" algn="ctr">
              <a:buNone/>
              <a:defRPr sz="1228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556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06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23634" y="527487"/>
            <a:ext cx="1513671" cy="839622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2620" y="527487"/>
            <a:ext cx="4453265" cy="839622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18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06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64" y="2470019"/>
            <a:ext cx="6054685" cy="4121281"/>
          </a:xfrm>
        </p:spPr>
        <p:txBody>
          <a:bodyPr anchor="b"/>
          <a:lstStyle>
            <a:lvl1pPr>
              <a:defRPr sz="460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964" y="6630289"/>
            <a:ext cx="6054685" cy="2167284"/>
          </a:xfrm>
        </p:spPr>
        <p:txBody>
          <a:bodyPr/>
          <a:lstStyle>
            <a:lvl1pPr marL="0" indent="0">
              <a:buNone/>
              <a:defRPr sz="1842">
                <a:solidFill>
                  <a:schemeClr val="tx1"/>
                </a:solidFill>
              </a:defRPr>
            </a:lvl1pPr>
            <a:lvl2pPr marL="350992" indent="0">
              <a:buNone/>
              <a:defRPr sz="1535">
                <a:solidFill>
                  <a:schemeClr val="tx1">
                    <a:tint val="75000"/>
                  </a:schemeClr>
                </a:solidFill>
              </a:defRPr>
            </a:lvl2pPr>
            <a:lvl3pPr marL="701985" indent="0">
              <a:buNone/>
              <a:defRPr sz="1382">
                <a:solidFill>
                  <a:schemeClr val="tx1">
                    <a:tint val="75000"/>
                  </a:schemeClr>
                </a:solidFill>
              </a:defRPr>
            </a:lvl3pPr>
            <a:lvl4pPr marL="105297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4pPr>
            <a:lvl5pPr marL="1403970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5pPr>
            <a:lvl6pPr marL="1754962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6pPr>
            <a:lvl7pPr marL="2105955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7pPr>
            <a:lvl8pPr marL="245694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8pPr>
            <a:lvl9pPr marL="2807940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13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620" y="2637436"/>
            <a:ext cx="2983468" cy="62862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53837" y="2637436"/>
            <a:ext cx="2983468" cy="62862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5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34" y="527490"/>
            <a:ext cx="6054685" cy="191500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3535" y="2428736"/>
            <a:ext cx="2969757" cy="1190286"/>
          </a:xfrm>
        </p:spPr>
        <p:txBody>
          <a:bodyPr anchor="b"/>
          <a:lstStyle>
            <a:lvl1pPr marL="0" indent="0">
              <a:buNone/>
              <a:defRPr sz="1842" b="1"/>
            </a:lvl1pPr>
            <a:lvl2pPr marL="350992" indent="0">
              <a:buNone/>
              <a:defRPr sz="1535" b="1"/>
            </a:lvl2pPr>
            <a:lvl3pPr marL="701985" indent="0">
              <a:buNone/>
              <a:defRPr sz="1382" b="1"/>
            </a:lvl3pPr>
            <a:lvl4pPr marL="1052977" indent="0">
              <a:buNone/>
              <a:defRPr sz="1228" b="1"/>
            </a:lvl4pPr>
            <a:lvl5pPr marL="1403970" indent="0">
              <a:buNone/>
              <a:defRPr sz="1228" b="1"/>
            </a:lvl5pPr>
            <a:lvl6pPr marL="1754962" indent="0">
              <a:buNone/>
              <a:defRPr sz="1228" b="1"/>
            </a:lvl6pPr>
            <a:lvl7pPr marL="2105955" indent="0">
              <a:buNone/>
              <a:defRPr sz="1228" b="1"/>
            </a:lvl7pPr>
            <a:lvl8pPr marL="2456947" indent="0">
              <a:buNone/>
              <a:defRPr sz="1228" b="1"/>
            </a:lvl8pPr>
            <a:lvl9pPr marL="2807940" indent="0">
              <a:buNone/>
              <a:defRPr sz="1228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535" y="3619022"/>
            <a:ext cx="2969757" cy="53230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3838" y="2428736"/>
            <a:ext cx="2984382" cy="1190286"/>
          </a:xfrm>
        </p:spPr>
        <p:txBody>
          <a:bodyPr anchor="b"/>
          <a:lstStyle>
            <a:lvl1pPr marL="0" indent="0">
              <a:buNone/>
              <a:defRPr sz="1842" b="1"/>
            </a:lvl1pPr>
            <a:lvl2pPr marL="350992" indent="0">
              <a:buNone/>
              <a:defRPr sz="1535" b="1"/>
            </a:lvl2pPr>
            <a:lvl3pPr marL="701985" indent="0">
              <a:buNone/>
              <a:defRPr sz="1382" b="1"/>
            </a:lvl3pPr>
            <a:lvl4pPr marL="1052977" indent="0">
              <a:buNone/>
              <a:defRPr sz="1228" b="1"/>
            </a:lvl4pPr>
            <a:lvl5pPr marL="1403970" indent="0">
              <a:buNone/>
              <a:defRPr sz="1228" b="1"/>
            </a:lvl5pPr>
            <a:lvl6pPr marL="1754962" indent="0">
              <a:buNone/>
              <a:defRPr sz="1228" b="1"/>
            </a:lvl6pPr>
            <a:lvl7pPr marL="2105955" indent="0">
              <a:buNone/>
              <a:defRPr sz="1228" b="1"/>
            </a:lvl7pPr>
            <a:lvl8pPr marL="2456947" indent="0">
              <a:buNone/>
              <a:defRPr sz="1228" b="1"/>
            </a:lvl8pPr>
            <a:lvl9pPr marL="2807940" indent="0">
              <a:buNone/>
              <a:defRPr sz="1228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53838" y="3619022"/>
            <a:ext cx="2984382" cy="53230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679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9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072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34" y="660506"/>
            <a:ext cx="2264109" cy="2311771"/>
          </a:xfrm>
        </p:spPr>
        <p:txBody>
          <a:bodyPr anchor="b"/>
          <a:lstStyle>
            <a:lvl1pPr>
              <a:defRPr sz="24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382" y="1426511"/>
            <a:ext cx="3553837" cy="7040809"/>
          </a:xfrm>
        </p:spPr>
        <p:txBody>
          <a:bodyPr/>
          <a:lstStyle>
            <a:lvl1pPr>
              <a:defRPr sz="2457"/>
            </a:lvl1pPr>
            <a:lvl2pPr>
              <a:defRPr sz="2150"/>
            </a:lvl2pPr>
            <a:lvl3pPr>
              <a:defRPr sz="1842"/>
            </a:lvl3pPr>
            <a:lvl4pPr>
              <a:defRPr sz="1535"/>
            </a:lvl4pPr>
            <a:lvl5pPr>
              <a:defRPr sz="1535"/>
            </a:lvl5pPr>
            <a:lvl6pPr>
              <a:defRPr sz="1535"/>
            </a:lvl6pPr>
            <a:lvl7pPr>
              <a:defRPr sz="1535"/>
            </a:lvl7pPr>
            <a:lvl8pPr>
              <a:defRPr sz="1535"/>
            </a:lvl8pPr>
            <a:lvl9pPr>
              <a:defRPr sz="153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534" y="2972276"/>
            <a:ext cx="2264109" cy="5506510"/>
          </a:xfrm>
        </p:spPr>
        <p:txBody>
          <a:bodyPr/>
          <a:lstStyle>
            <a:lvl1pPr marL="0" indent="0">
              <a:buNone/>
              <a:defRPr sz="1228"/>
            </a:lvl1pPr>
            <a:lvl2pPr marL="350992" indent="0">
              <a:buNone/>
              <a:defRPr sz="1075"/>
            </a:lvl2pPr>
            <a:lvl3pPr marL="701985" indent="0">
              <a:buNone/>
              <a:defRPr sz="921"/>
            </a:lvl3pPr>
            <a:lvl4pPr marL="1052977" indent="0">
              <a:buNone/>
              <a:defRPr sz="768"/>
            </a:lvl4pPr>
            <a:lvl5pPr marL="1403970" indent="0">
              <a:buNone/>
              <a:defRPr sz="768"/>
            </a:lvl5pPr>
            <a:lvl6pPr marL="1754962" indent="0">
              <a:buNone/>
              <a:defRPr sz="768"/>
            </a:lvl6pPr>
            <a:lvl7pPr marL="2105955" indent="0">
              <a:buNone/>
              <a:defRPr sz="768"/>
            </a:lvl7pPr>
            <a:lvl8pPr marL="2456947" indent="0">
              <a:buNone/>
              <a:defRPr sz="768"/>
            </a:lvl8pPr>
            <a:lvl9pPr marL="2807940" indent="0">
              <a:buNone/>
              <a:defRPr sz="76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04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534" y="660506"/>
            <a:ext cx="2264109" cy="2311771"/>
          </a:xfrm>
        </p:spPr>
        <p:txBody>
          <a:bodyPr anchor="b"/>
          <a:lstStyle>
            <a:lvl1pPr>
              <a:defRPr sz="24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84382" y="1426511"/>
            <a:ext cx="3553837" cy="7040809"/>
          </a:xfrm>
        </p:spPr>
        <p:txBody>
          <a:bodyPr anchor="t"/>
          <a:lstStyle>
            <a:lvl1pPr marL="0" indent="0">
              <a:buNone/>
              <a:defRPr sz="2457"/>
            </a:lvl1pPr>
            <a:lvl2pPr marL="350992" indent="0">
              <a:buNone/>
              <a:defRPr sz="2150"/>
            </a:lvl2pPr>
            <a:lvl3pPr marL="701985" indent="0">
              <a:buNone/>
              <a:defRPr sz="1842"/>
            </a:lvl3pPr>
            <a:lvl4pPr marL="1052977" indent="0">
              <a:buNone/>
              <a:defRPr sz="1535"/>
            </a:lvl4pPr>
            <a:lvl5pPr marL="1403970" indent="0">
              <a:buNone/>
              <a:defRPr sz="1535"/>
            </a:lvl5pPr>
            <a:lvl6pPr marL="1754962" indent="0">
              <a:buNone/>
              <a:defRPr sz="1535"/>
            </a:lvl6pPr>
            <a:lvl7pPr marL="2105955" indent="0">
              <a:buNone/>
              <a:defRPr sz="1535"/>
            </a:lvl7pPr>
            <a:lvl8pPr marL="2456947" indent="0">
              <a:buNone/>
              <a:defRPr sz="1535"/>
            </a:lvl8pPr>
            <a:lvl9pPr marL="2807940" indent="0">
              <a:buNone/>
              <a:defRPr sz="15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534" y="2972276"/>
            <a:ext cx="2264109" cy="5506510"/>
          </a:xfrm>
        </p:spPr>
        <p:txBody>
          <a:bodyPr/>
          <a:lstStyle>
            <a:lvl1pPr marL="0" indent="0">
              <a:buNone/>
              <a:defRPr sz="1228"/>
            </a:lvl1pPr>
            <a:lvl2pPr marL="350992" indent="0">
              <a:buNone/>
              <a:defRPr sz="1075"/>
            </a:lvl2pPr>
            <a:lvl3pPr marL="701985" indent="0">
              <a:buNone/>
              <a:defRPr sz="921"/>
            </a:lvl3pPr>
            <a:lvl4pPr marL="1052977" indent="0">
              <a:buNone/>
              <a:defRPr sz="768"/>
            </a:lvl4pPr>
            <a:lvl5pPr marL="1403970" indent="0">
              <a:buNone/>
              <a:defRPr sz="768"/>
            </a:lvl5pPr>
            <a:lvl6pPr marL="1754962" indent="0">
              <a:buNone/>
              <a:defRPr sz="768"/>
            </a:lvl6pPr>
            <a:lvl7pPr marL="2105955" indent="0">
              <a:buNone/>
              <a:defRPr sz="768"/>
            </a:lvl7pPr>
            <a:lvl8pPr marL="2456947" indent="0">
              <a:buNone/>
              <a:defRPr sz="768"/>
            </a:lvl8pPr>
            <a:lvl9pPr marL="2807940" indent="0">
              <a:buNone/>
              <a:defRPr sz="76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680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2620" y="527490"/>
            <a:ext cx="6054685" cy="19150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20" y="2637436"/>
            <a:ext cx="6054685" cy="628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2620" y="9182869"/>
            <a:ext cx="1579483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9E454-C98B-2344-A1EC-6D13736F45DC}" type="datetimeFigureOut">
              <a:rPr kumimoji="1" lang="ja-JP" altLang="en-US" smtClean="0"/>
              <a:t>2019/11/6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5350" y="9182869"/>
            <a:ext cx="2369225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57822" y="9182869"/>
            <a:ext cx="1579483" cy="5274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3483A-8EE7-B043-AF68-D738802ADF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0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1985" rtl="0" eaLnBrk="1" latinLnBrk="0" hangingPunct="1">
        <a:lnSpc>
          <a:spcPct val="90000"/>
        </a:lnSpc>
        <a:spcBef>
          <a:spcPct val="0"/>
        </a:spcBef>
        <a:buNone/>
        <a:defRPr kumimoji="1" sz="337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496" indent="-175496" algn="l" defTabSz="701985" rtl="0" eaLnBrk="1" latinLnBrk="0" hangingPunct="1">
        <a:lnSpc>
          <a:spcPct val="90000"/>
        </a:lnSpc>
        <a:spcBef>
          <a:spcPts val="768"/>
        </a:spcBef>
        <a:buFont typeface="Arial" panose="020B0604020202020204" pitchFamily="34" charset="0"/>
        <a:buChar char="•"/>
        <a:defRPr kumimoji="1" sz="2150" kern="1200">
          <a:solidFill>
            <a:schemeClr val="tx1"/>
          </a:solidFill>
          <a:latin typeface="+mn-lt"/>
          <a:ea typeface="+mn-ea"/>
          <a:cs typeface="+mn-cs"/>
        </a:defRPr>
      </a:lvl1pPr>
      <a:lvl2pPr marL="526489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842" kern="1200">
          <a:solidFill>
            <a:schemeClr val="tx1"/>
          </a:solidFill>
          <a:latin typeface="+mn-lt"/>
          <a:ea typeface="+mn-ea"/>
          <a:cs typeface="+mn-cs"/>
        </a:defRPr>
      </a:lvl2pPr>
      <a:lvl3pPr marL="877481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535" kern="1200">
          <a:solidFill>
            <a:schemeClr val="tx1"/>
          </a:solidFill>
          <a:latin typeface="+mn-lt"/>
          <a:ea typeface="+mn-ea"/>
          <a:cs typeface="+mn-cs"/>
        </a:defRPr>
      </a:lvl3pPr>
      <a:lvl4pPr marL="1228474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4pPr>
      <a:lvl5pPr marL="1579466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5pPr>
      <a:lvl6pPr marL="1930458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6pPr>
      <a:lvl7pPr marL="2281451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7pPr>
      <a:lvl8pPr marL="2632443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8pPr>
      <a:lvl9pPr marL="2983436" indent="-175496" algn="l" defTabSz="701985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1pPr>
      <a:lvl2pPr marL="350992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2pPr>
      <a:lvl3pPr marL="701985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3pPr>
      <a:lvl4pPr marL="1052977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5pPr>
      <a:lvl6pPr marL="1754962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6pPr>
      <a:lvl7pPr marL="2105955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7pPr>
      <a:lvl8pPr marL="2456947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8pPr>
      <a:lvl9pPr marL="2807940" algn="l" defTabSz="701985" rtl="0" eaLnBrk="1" latinLnBrk="0" hangingPunct="1">
        <a:defRPr kumimoji="1" sz="13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2FA9E9E-9EF5-AF40-8FC4-2CD1EFEFE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2" y="487869"/>
            <a:ext cx="2088000" cy="166996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9D27058-DB65-9446-B552-772C5D0DD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92" y="2370806"/>
            <a:ext cx="2088000" cy="123619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C7DCF79-F189-E442-8795-D9A8599B2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2" y="3836347"/>
            <a:ext cx="2088000" cy="2555563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CC5117B-20FB-0A4B-812B-B3032EF36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92" y="6610767"/>
            <a:ext cx="2088000" cy="288499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9B2D0F9-6BA1-DB47-9A40-10107AFA2B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8416"/>
          <a:stretch/>
        </p:blipFill>
        <p:spPr>
          <a:xfrm>
            <a:off x="4869715" y="434081"/>
            <a:ext cx="2088000" cy="66639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0A658E6-29CA-B541-B9AF-7F025A130B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9715" y="2854898"/>
            <a:ext cx="2088000" cy="425545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A0632992-5C94-D443-87C7-B3F2C6BDC8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9715" y="7147583"/>
            <a:ext cx="2088000" cy="234818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FEB88D77-B96E-504B-B6B8-327A191997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0429" y="258715"/>
            <a:ext cx="2252202" cy="1048181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7AFFF7CC-01DB-A846-95E9-B8455D75AF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92782" y="1467291"/>
            <a:ext cx="2026718" cy="185830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3AEAB48A-8DBE-604E-AC88-BCB8502363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34644" y="3597531"/>
            <a:ext cx="2068510" cy="565174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D784E853-8757-0D4C-A202-52B90A8D69D1}"/>
              </a:ext>
            </a:extLst>
          </p:cNvPr>
          <p:cNvPicPr>
            <a:picLocks/>
          </p:cNvPicPr>
          <p:nvPr/>
        </p:nvPicPr>
        <p:blipFill rotWithShape="1">
          <a:blip r:embed="rId12"/>
          <a:srcRect t="14837"/>
          <a:stretch/>
        </p:blipFill>
        <p:spPr>
          <a:xfrm>
            <a:off x="17230" y="18555"/>
            <a:ext cx="6983017" cy="252000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3F6AAF4C-DF9D-E944-BDC0-B28D6CA8440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82853" y="1600996"/>
            <a:ext cx="817686" cy="879012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EB975B0C-4AE0-9E4F-80B2-0012B09AAA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99066" y="1266193"/>
            <a:ext cx="1111501" cy="14400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C091685F-4E0B-9241-A799-0B7E65EF2B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26532" y="2418988"/>
            <a:ext cx="1764000" cy="265957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E482F0DA-6CF8-924F-9429-B72FEBA160E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90981" y="1440591"/>
            <a:ext cx="709505" cy="718965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C2E4EBFC-7A9D-3543-8637-D4DB86861A53}"/>
              </a:ext>
            </a:extLst>
          </p:cNvPr>
          <p:cNvPicPr>
            <a:picLocks/>
          </p:cNvPicPr>
          <p:nvPr/>
        </p:nvPicPr>
        <p:blipFill rotWithShape="1">
          <a:blip r:embed="rId12"/>
          <a:srcRect t="14837"/>
          <a:stretch/>
        </p:blipFill>
        <p:spPr>
          <a:xfrm>
            <a:off x="27867" y="9637730"/>
            <a:ext cx="6983017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871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Yuka Egusa</dc:creator>
  <cp:lastModifiedBy>Yuka Egusa</cp:lastModifiedBy>
  <cp:revision>6</cp:revision>
  <cp:lastPrinted>2019-11-06T12:52:03Z</cp:lastPrinted>
  <dcterms:created xsi:type="dcterms:W3CDTF">2019-11-06T12:02:53Z</dcterms:created>
  <dcterms:modified xsi:type="dcterms:W3CDTF">2019-11-06T12:53:55Z</dcterms:modified>
</cp:coreProperties>
</file>